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76FA1-6083-485A-8155-B2B418F0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EE5EE5-1C1B-44AF-8CEB-038A4981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8879-3DCD-4C0C-B2A7-5B9C38FEA748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3294FF-7FB2-47F7-9774-C8C9406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70217-3A58-455D-B075-6E5F2DDD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C4971-6238-4E98-8C15-1BD415D50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81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246AF2-37AE-4A4A-A0D6-5C89E221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659FE6-F710-4037-9423-5310D1D6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D5FF8-6C96-40E1-8F2D-F1236B62F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8879-3DCD-4C0C-B2A7-5B9C38FEA748}" type="datetimeFigureOut">
              <a:rPr lang="zh-CN" altLang="en-US" smtClean="0"/>
              <a:t>2021/11/2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50E433-28C1-4840-9B94-1954295CA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25E058-0924-41FC-A29B-D75749768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C4971-6238-4E98-8C15-1BD415D50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1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360A19-1384-4E78-8E82-171E14A9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br>
              <a:rPr lang="en-US" altLang="zh-CN" sz="560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2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2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2</a:t>
            </a:r>
            <a:r>
              <a:rPr lang="zh-CN" altLang="en-US" sz="420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章：密码学基础</a:t>
            </a:r>
            <a:endParaRPr lang="zh-CN" altLang="en-US" sz="42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B7071-B0E8-452C-AD7D-2D0A8E6F4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D42220-2AEA-4C1A-A087-6F0726A7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密码体制的简化模型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E72697-DEE5-412C-8698-75B1DAEC8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6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BE88BF-32D6-412A-9DE2-6A602E59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4B5E8-235C-4F05-ABBC-4EE503CD14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85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89C44DC-800B-40BE-8417-9FEACD29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A5522F-6F95-4E73-8AAE-1EA7DED65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447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C096CB-9DDC-4426-BC9F-B7EEB2E2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AAF92-05A5-4CA7-A38D-7E49DFE84B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973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FED78B-CDA3-445E-BDFC-5BAA8641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437D47-850B-4BDE-A239-F764B9F0F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80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4AE88E-3C8B-4745-950A-B718FE3E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F5998E-35CC-41B8-83BC-24A7130E1D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21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BCE63C-4875-4FA2-BDC4-A524D1AA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冗余有利于找到密钥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97A98A-09A0-48CD-8E75-3F2926B98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49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115DD2-7F7C-4450-A261-2465FD46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BC8B3C-BAE0-45D4-B2C0-93B2E801C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5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0D3504-D4E9-452F-97F4-14C83D5B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一些说明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8A447-985F-4A45-B063-B037F3BE9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672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40D103-D89F-43FC-8FBC-3EB2D0C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一些说明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75D255-D20F-4952-8D24-7769612B8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7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29C80A-E0F9-4378-B2F3-A341DBB8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本章小结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E4F566-FECD-439B-92A4-B6363A257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61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2AAE26-A46C-4F03-B75E-2B670E96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密码体制的设计原则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99217-1E9E-45F2-86A3-9827DEF95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27629D-CD52-40E0-988A-2A6560AF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现代密码学的主要研究内容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1FAD4-109F-4F01-82EB-1A73D0759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1DC98A-8183-433B-AB2D-BE50007D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密码体制的分类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1FB58B-7311-4E5A-B4AF-C6B671631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405CA0-1842-4868-93D6-99C866A0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密码体制的分类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8E087-915B-4B6F-9E77-F3F6CE2C43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AFF18E-F871-4D78-B3B9-E4A2895D9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97B47-21A7-4EB4-9E88-3D60E32450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8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EBA656-2AC9-4266-B0B6-A2FE3FF1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两种密码体制的比较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5C848-31FE-4A9A-9D84-FB763DC583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5133B3-2CB9-4E5D-B2AF-ADE3208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6531D2-44F6-4F5A-B80C-10792E4765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ED282A-ED2B-4CD7-8782-D99B5F7F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65675-2A9A-482B-B120-BC5148C4CC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4B73AE-ADF5-4BC6-A438-714B2272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C5335F-27F7-4329-B373-A5930930C9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6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6D1091-C48F-47A8-AF4C-BC4DE4B1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ea typeface="宋体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FAB9F2-1478-4A2E-8A2C-6BB884BA1B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943014-2EB1-4C9B-8471-BEE4DF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/>
              <a:t>攻击密码系统的方法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23C30-B9FB-450B-95F7-5DD6208C0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1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AE6A6E-D6A2-4FAF-8677-0964B508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68FE8-43B9-4264-AE08-77BD23DB26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A325A0-68C1-45F7-A87B-2A1CD9F9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50021"/>
                </a:solidFill>
                <a:ea typeface="楷体_GB2312" pitchFamily="49" charset="-122"/>
              </a:rPr>
              <a:t>唯密文攻击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9470ED-D5CF-4AC0-8AF5-0306906640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A2CFD4-C33A-4A3C-9F54-A640785E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50021"/>
                </a:solidFill>
                <a:ea typeface="楷体_GB2312" pitchFamily="49" charset="-122"/>
              </a:rPr>
              <a:t>已知明文攻击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AD2708-1918-4D3A-AFF2-4696617734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3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3E0750-5C33-4F8C-8A3B-32EC04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50021"/>
                </a:solidFill>
                <a:ea typeface="楷体_GB2312" pitchFamily="49" charset="-122"/>
              </a:rPr>
              <a:t>选择明文攻击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0375A-6EE1-4FF0-B4A6-80340FD37B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CB9E73-E658-4BB8-BC4E-B9C1050C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A50021"/>
                </a:solidFill>
                <a:ea typeface="楷体_GB2312" pitchFamily="49" charset="-122"/>
              </a:rPr>
              <a:t>选择密文攻击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75A58-7D39-4DB6-B634-43BDF69E22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3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7DD1A5-BF96-41F1-9EA6-CE7938A0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一些注解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D5229-278A-4EAE-ACB5-3316057BF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1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1A29B2-657D-4E66-8078-D71BE660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5B87F-FEB7-4496-B7AD-E254C14431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5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3F2D71-92DE-4BC8-9B30-BDC4ECC4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8D6104-6641-4DB5-87BF-F2DD6B3F3E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7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671A73-7B2A-42AE-BE26-314FB858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8573D-99FF-4F6A-B612-C9C8A571E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7C7BCE-A6FD-421C-9F02-A8F250A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0025F-DADC-4929-9B1C-FEEC84C066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1195F8-2128-4132-B5A4-A3D5F849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74EBBD-98D1-4F05-83F7-A6900944C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82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88E60F-FC87-46B4-A69E-D4CB88BC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408C6C-F996-4AAD-A0AF-3E2A2AAF59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2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CFFB96-25C4-4C81-84C7-D1BFCC9E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5E4ED2-E08C-4C95-BD42-8FBF81F78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0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84A919-C5D8-467D-A712-54519CC6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一些注解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1900DD-02FF-4D56-BC03-13A70F1408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08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068FDF-A9B3-4DD2-8B37-6B004B53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攻击的复杂性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099453-6F5C-40F6-A9C5-65EA11829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7F0BA6-63BA-4717-867E-78763477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密码体制的安全性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606F8F-B888-4FD2-A67A-7F7CC4B5A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C3E5D9-7835-4F44-875D-B75E9EB7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228EC7-5A67-4328-A48D-3D21B0209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62AFA7-C93B-4438-9395-ACA90B3E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17B2DE-BF1F-4A88-9A58-EDB3C58F24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3C4F8F-35D3-4DC1-9E91-E31F6768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认证体制的简化模型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BCA66-9E08-4974-BAF6-18D77D685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9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BAD0F3-4F92-4B8F-B480-1192AEFC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密码学基本概念小结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5A864-6C8D-4BAD-B964-F50C6D326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C3CA55-C390-4DF1-8081-77E55997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85E4A5-1940-4544-9DD0-D32047CB8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5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D1C962-FB69-499E-A187-DE22AC18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香农理论</a:t>
            </a:r>
            <a:r>
              <a:rPr lang="en-US" altLang="zh-CN">
                <a:ea typeface="宋体" charset="-122"/>
              </a:rPr>
              <a:t>——</a:t>
            </a:r>
            <a:r>
              <a:rPr lang="zh-CN" altLang="en-US">
                <a:ea typeface="宋体" charset="-122"/>
              </a:rPr>
              <a:t>概率论基础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04CFB-E713-4A07-9F13-42AA6144CE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940E09-1D6F-4CF0-ADF9-2CEE3981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0568A-088B-4EA5-8C08-56E9DF416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76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86D09C-EC9D-4D37-8466-C65BDC76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F5A61-ADC5-494C-ABF2-56E87C37C5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73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CBD2AF-FEBD-4778-BE39-1E600B52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118D6D-ECF4-4AD4-B259-CDBE4C5AC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9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28D927-3019-4D91-91D8-A8B15810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三门问题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BEE589-D89D-4BBE-AD51-8C26B41DF1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0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E1D96B-9B5B-49D1-994E-3A89F12A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完全保密性</a:t>
            </a:r>
            <a:endParaRPr lang="zh-CN" altLang="en-US" dirty="0">
              <a:latin typeface="Times New Roman" pitchFamily="18" charset="0"/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D2B80-DF88-41AF-BCB2-4D7D5493E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7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5C4118-1B89-496F-A77D-DE1FA613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问题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02ECF0-2A4B-4149-8340-F0604E1178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1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83B295-27FB-436D-B9DB-0D70051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1CE5C-B672-45AA-A61C-7B48CA3607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0CCCC3-8302-466B-AC7D-50585915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32228B-8B06-4C68-BF53-C94134CAE6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9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4CFB1B-20DC-44EA-96BB-6818B813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ED5331-4B9A-47CE-BC25-62CA2234E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957730-9587-4585-B037-15D9DB12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DF05B-8A3F-4BAD-B469-7D1488149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712CD6-4064-4782-B41F-1C7F4A58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FD2DDB-647A-446E-AF0A-4B21AA8E4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0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112813-6F0A-4BBA-8F77-635AB8B6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17C04E-D0F9-4832-B7D9-395263EA4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080E50-6C77-40C1-A7B5-5CA0EA6C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CCEAEB-8CE5-456A-A34C-4F53A1DFF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20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87CB2F-BCC2-471F-8D81-11A1FF8F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E0C54-6D47-4B4F-9813-662356EC2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64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FD6CB1-94C3-4104-9A81-39844DE1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83088B-98AA-4A29-99B5-E766ED124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DDE91A9-AB26-42AF-8507-45949B0A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9C960B-5BF1-4F3D-833E-4BD602ECB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5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4E9A4E-1D87-4A70-A6D2-81F5C523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90E993-7611-4DAA-ABC2-6F48187E1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2EB95-4681-4B73-8276-E913E391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A973C-D5A4-46CA-A254-42D2E07F93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0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EC2324-4F28-453A-A49F-7B0E9307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9D475-0EB6-46FC-8E47-815F181718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7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CCC80D-63E3-43E0-8C64-2FECEF4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184569-0803-434E-81B4-21CDD7D369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82F3F3-0C51-40FC-83E1-6AF0F41D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796777-07F7-40ED-9BCF-AA5770C24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96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F31D35-3003-4B90-B807-1541B929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itchFamily="18" charset="0"/>
                <a:ea typeface="宋体" charset="-122"/>
              </a:rPr>
              <a:t>密码学的信息论基础</a:t>
            </a:r>
            <a:endParaRPr lang="zh-CN" altLang="en-US" dirty="0">
              <a:latin typeface="Times New Roman" pitchFamily="18" charset="0"/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955ECD-B1FA-4C73-96D9-F9EA033E0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1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2ABE244-FFDC-49B4-834E-66EE4DFB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3B030-255A-4F8E-9D23-1DE89DC757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45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22E511-8A16-4069-8FC8-210467D8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AD89B-CAF9-4D3E-BE6B-CEC221339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4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028A53-9516-48CB-B486-76AC75F6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如何度量信息哪？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EFCCA6-93A6-4D93-AA51-A6A25EBD0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15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7DC221-CD85-467F-86FB-046FC24B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5FE069-84CA-4849-8B6D-0580C8B8E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1207AB-D6B6-45BF-870A-04D6D92A8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推广到多个事件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DC5D9-023A-426D-9FC5-1E149DB404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2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8AF9D8-F6B5-47E0-9D6A-B5278465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信息函数的不足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100B1D-BE3F-4D59-AC24-92CA03C26A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6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105C20-17A3-4964-BF10-AF5B5952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E1F7A-C6E1-4188-8A7E-4C2C5DEECC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6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792837-A2AB-4C11-961A-8433081B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信息熵的定义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B211BE-B14C-4069-8324-9F54B88B23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45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052D30-0809-45C0-AB9E-CFE50791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58B94B-0389-4594-B77E-B3A0BFC37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0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E13944-3706-471F-B89B-7A1B6C64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C76E5-F1BB-4F4E-A8B6-ACDB9AD4B8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7F75E8-F6EA-4502-8777-971E0A1A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A78CC-C1E2-4E12-89CE-1017F474BF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4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5C5A5F-72FE-4C0B-A8E2-FF4255E7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7AF91A-BD07-4110-A440-0612CDCD3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5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6EF6C7-D258-4DD6-A2DF-8A92DEF2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>
                <a:solidFill>
                  <a:srgbClr val="CC3300"/>
                </a:solidFill>
                <a:ea typeface="宋体" charset="-122"/>
              </a:rPr>
              <a:t>条件熵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AADB42-43AE-42DE-9063-0620F12A5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0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5B8387-AF38-430C-90D5-B4CFE4A4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C00317-1422-4B7C-96A6-0FAADBCE3D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4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4FCD27-7276-4C51-8D7F-54E3E797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联合熵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39CFB-8ABD-454E-B5E3-C4FBDD179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48672F-2526-4062-8213-085A5C4A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熵的基本性质 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B07DF4-3D0E-4353-8E9B-2F871100F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57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387885-8AFE-4CD8-99AB-71C4F110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4DD775-DEA5-45D3-A7EC-B030C7991F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47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25FAA3-35DF-44C1-93A7-58062D80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凸函数及其性质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8D1DB-623A-460F-94E1-2A8E1BDBDC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042E72-F2D0-411A-91D3-270DAA7A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1D62C5-1987-4FF8-9949-4B7A6C7119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38B900-0B45-418F-A321-7A3480E0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熵的性质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B8B69C-7CF8-4B77-B478-4B963C93FC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6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FC2EF6-C4F0-4B6E-9918-492A1EB7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密码学的基本概念</a:t>
            </a:r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5C261B-3D57-44AF-BD2D-DC09824F4C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63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A3F9FB-94C8-46BA-865A-E3A4F405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D68254-BC0F-4C90-9873-62CC0E2B7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8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3A2DA3-C006-4C04-ABF8-02E14F37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394A6-6412-487E-880E-0BAEE3F8E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75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A76DA4-C666-4C23-A926-A088EB80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1CF761-E67A-4BA3-A0E6-1B655A06E8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BABC13-BD9C-4CE0-A8EF-DFD762A2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D188C8-59C2-4DBD-95D7-103A7EC4B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0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226CA0-706A-4447-94A6-7228B0F6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A70236-8AAC-43CC-BA00-658740071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24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392C3F-74AB-42B5-A20C-5CF07900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304DD3-62AA-493C-B746-93D7ED5999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14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B944E8-9849-493B-A979-EEB25AD4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8558DC-9E5A-403B-BE3E-50E3802947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9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506271-2E7F-4BC2-AE16-56E381CE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BB9A6-4FBF-468F-BFBA-9699D70DF4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AE11F8-33A7-43C8-BD03-8668DF0B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595DA-9DF0-4EF2-9439-C5BD99D65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51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238D51-8FE6-4D75-9DB0-66F0AE3A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互信息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07F4C-332B-47AA-80A7-C7802B0F92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AF06CF-C01E-42DA-B298-6D086557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密码体制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8BCE09-5344-4EC3-AD11-8F01830B17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29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289825A-8695-4882-AABA-6DB4C7C8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24054-1471-4987-ABEA-AFF8A18E49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76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965D29-C3D2-4180-89B7-F8253C34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完全保密性（基于信息论的定义）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BB0ED-A5F9-4ED4-83B7-6CB97DEBE1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4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75B4339-742E-4B70-BC70-D93C4E0A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BB4EC1-0C03-4009-9CF4-74B737B93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8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296205-DA84-44E8-9645-59BBA594C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D1FD36-14E8-4F74-9A8A-DBFE43056C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2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CCD2D9-D6A0-4440-9E00-CF33AE79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charset="-122"/>
              </a:rPr>
              <a:t>伪密钥与唯一解距离</a:t>
            </a:r>
            <a:endParaRPr lang="zh-CN" altLang="en-US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D82F2A-96E8-4DBB-AFC2-0CEFB970E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5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9A5D04-DAB0-499B-97F9-4F13D7D5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AAB8F-7654-4599-A13A-3E888B88E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66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A2815A-6006-4616-BDB9-C7B0FF24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ABD2A6-0F1F-4DF6-9D42-F5E07E70C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42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CFDB74-9CCE-47E9-B4CB-B8EC2BE6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自然语言分析例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71C14-FC72-408B-83B7-9EED2D5EB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221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F927AE-B788-43C6-9861-93BEBEF4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7B70F8-6F2B-4AC1-BDC2-D49DE8374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81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8DB2E8-252D-4C53-965A-F2195ABF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75866A-1ABC-406F-924C-6FE341D949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7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全屏显示(4:3)</PresentationFormat>
  <Paragraphs>55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7" baseType="lpstr">
      <vt:lpstr>等线</vt:lpstr>
      <vt:lpstr>等线 Light</vt:lpstr>
      <vt:lpstr>华文隶书</vt:lpstr>
      <vt:lpstr>楷体_GB2312</vt:lpstr>
      <vt:lpstr>宋体</vt:lpstr>
      <vt:lpstr>Arial</vt:lpstr>
      <vt:lpstr>Times New Roman</vt:lpstr>
      <vt:lpstr>Office 主题​​</vt:lpstr>
      <vt:lpstr>密码学 第2章：密码学基础</vt:lpstr>
      <vt:lpstr>主要内容</vt:lpstr>
      <vt:lpstr>1.密码学的基本概念 </vt:lpstr>
      <vt:lpstr>1.密码学的基本概念 </vt:lpstr>
      <vt:lpstr>1.密码学的基本概念 </vt:lpstr>
      <vt:lpstr>1.密码学的基本概念 </vt:lpstr>
      <vt:lpstr>1.密码学的基本概念 </vt:lpstr>
      <vt:lpstr>1.密码学的基本概念 </vt:lpstr>
      <vt:lpstr>密码体制</vt:lpstr>
      <vt:lpstr>密码体制的简化模型</vt:lpstr>
      <vt:lpstr>密码体制的设计原则</vt:lpstr>
      <vt:lpstr>现代密码学的主要研究内容</vt:lpstr>
      <vt:lpstr>密码体制的分类</vt:lpstr>
      <vt:lpstr>密码体制的分类</vt:lpstr>
      <vt:lpstr>PowerPoint 演示文稿</vt:lpstr>
      <vt:lpstr>两种密码体制的比较</vt:lpstr>
      <vt:lpstr>密码分析</vt:lpstr>
      <vt:lpstr>PowerPoint 演示文稿</vt:lpstr>
      <vt:lpstr>PowerPoint 演示文稿</vt:lpstr>
      <vt:lpstr>攻击密码系统的方法</vt:lpstr>
      <vt:lpstr>PowerPoint 演示文稿</vt:lpstr>
      <vt:lpstr>唯密文攻击</vt:lpstr>
      <vt:lpstr>已知明文攻击</vt:lpstr>
      <vt:lpstr>选择明文攻击</vt:lpstr>
      <vt:lpstr>选择密文攻击</vt:lpstr>
      <vt:lpstr>一些注解</vt:lpstr>
      <vt:lpstr>一些注解</vt:lpstr>
      <vt:lpstr>一些注解</vt:lpstr>
      <vt:lpstr>一些注解</vt:lpstr>
      <vt:lpstr>一些注解</vt:lpstr>
      <vt:lpstr>一些注解</vt:lpstr>
      <vt:lpstr>一些注解</vt:lpstr>
      <vt:lpstr>一些注解</vt:lpstr>
      <vt:lpstr>攻击的复杂性</vt:lpstr>
      <vt:lpstr> 密码体制的安全性</vt:lpstr>
      <vt:lpstr>PowerPoint 演示文稿</vt:lpstr>
      <vt:lpstr>PowerPoint 演示文稿</vt:lpstr>
      <vt:lpstr>认证体制的简化模型</vt:lpstr>
      <vt:lpstr>密码学基本概念小结</vt:lpstr>
      <vt:lpstr>香农理论——概率论基础</vt:lpstr>
      <vt:lpstr>PowerPoint 演示文稿</vt:lpstr>
      <vt:lpstr>PowerPoint 演示文稿</vt:lpstr>
      <vt:lpstr>PowerPoint 演示文稿</vt:lpstr>
      <vt:lpstr>三门问题</vt:lpstr>
      <vt:lpstr>完全保密性</vt:lpstr>
      <vt:lpstr>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密码学的信息论基础</vt:lpstr>
      <vt:lpstr>PowerPoint 演示文稿</vt:lpstr>
      <vt:lpstr>PowerPoint 演示文稿</vt:lpstr>
      <vt:lpstr>如何度量信息哪？</vt:lpstr>
      <vt:lpstr>PowerPoint 演示文稿</vt:lpstr>
      <vt:lpstr>推广到多个事件</vt:lpstr>
      <vt:lpstr>信息函数的不足</vt:lpstr>
      <vt:lpstr>PowerPoint 演示文稿</vt:lpstr>
      <vt:lpstr>信息熵的定义</vt:lpstr>
      <vt:lpstr>PowerPoint 演示文稿</vt:lpstr>
      <vt:lpstr>PowerPoint 演示文稿</vt:lpstr>
      <vt:lpstr>PowerPoint 演示文稿</vt:lpstr>
      <vt:lpstr>条件熵</vt:lpstr>
      <vt:lpstr>PowerPoint 演示文稿</vt:lpstr>
      <vt:lpstr>联合熵</vt:lpstr>
      <vt:lpstr>熵的基本性质 </vt:lpstr>
      <vt:lpstr>PowerPoint 演示文稿</vt:lpstr>
      <vt:lpstr>凸函数及其性质</vt:lpstr>
      <vt:lpstr>PowerPoint 演示文稿</vt:lpstr>
      <vt:lpstr>熵的性质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互信息</vt:lpstr>
      <vt:lpstr>PowerPoint 演示文稿</vt:lpstr>
      <vt:lpstr>完全保密性（基于信息论的定义）</vt:lpstr>
      <vt:lpstr>PowerPoint 演示文稿</vt:lpstr>
      <vt:lpstr>PowerPoint 演示文稿</vt:lpstr>
      <vt:lpstr>伪密钥与唯一解距离</vt:lpstr>
      <vt:lpstr>PowerPoint 演示文稿</vt:lpstr>
      <vt:lpstr>PowerPoint 演示文稿</vt:lpstr>
      <vt:lpstr>自然语言分析例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冗余有利于找到密钥</vt:lpstr>
      <vt:lpstr>PowerPoint 演示文稿</vt:lpstr>
      <vt:lpstr>一些说明</vt:lpstr>
      <vt:lpstr>一些说明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密码学 第2章：密码学基础</dc:title>
  <dc:creator>BitSec</dc:creator>
  <cp:lastModifiedBy>BitSec</cp:lastModifiedBy>
  <cp:revision>1</cp:revision>
  <dcterms:created xsi:type="dcterms:W3CDTF">2021-11-02T07:49:53Z</dcterms:created>
  <dcterms:modified xsi:type="dcterms:W3CDTF">2021-11-02T07:49:53Z</dcterms:modified>
</cp:coreProperties>
</file>